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2" r:id="rId12"/>
    <p:sldId id="270" r:id="rId13"/>
    <p:sldId id="271" r:id="rId14"/>
    <p:sldId id="273" r:id="rId15"/>
    <p:sldId id="274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9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1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3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6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8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2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3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3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1/3/2019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8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9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32757-8AE8-4D7A-9D39-8FEB363C3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Patrones en el ecosistema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78919C-85FD-44C4-87F5-BF343D62D1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Explora-Ecología</a:t>
            </a:r>
          </a:p>
        </p:txBody>
      </p:sp>
    </p:spTree>
    <p:extLst>
      <p:ext uri="{BB962C8B-B14F-4D97-AF65-F5344CB8AC3E}">
        <p14:creationId xmlns:p14="http://schemas.microsoft.com/office/powerpoint/2010/main" val="229955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90F1F0E-956C-45E0-A48F-FC4BAACCA9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5906" y="0"/>
            <a:ext cx="10058400" cy="1609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DE LA ENERGIA EN UN ECOSISTEMA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869A09-FD2B-4381-AC4C-B8CC1BB4F3D1}"/>
              </a:ext>
            </a:extLst>
          </p:cNvPr>
          <p:cNvSpPr txBox="1"/>
          <p:nvPr/>
        </p:nvSpPr>
        <p:spPr>
          <a:xfrm>
            <a:off x="645906" y="1148060"/>
            <a:ext cx="946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productores obtienen energía de la luz del sol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E17C594-412A-44F1-85A9-333BA0CD7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8" y="1762540"/>
            <a:ext cx="6873739" cy="1666460"/>
          </a:xfrm>
        </p:spPr>
        <p:txBody>
          <a:bodyPr>
            <a:normAutofit/>
          </a:bodyPr>
          <a:lstStyle/>
          <a:p>
            <a:pPr algn="just"/>
            <a:r>
              <a:rPr lang="es-CO" sz="2100" dirty="0"/>
              <a:t>Los organismos productores son los únicos capaces de atrapar la </a:t>
            </a:r>
            <a:r>
              <a:rPr lang="es-CO" sz="21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energía solar</a:t>
            </a:r>
            <a:r>
              <a:rPr lang="es-CO" sz="2100" dirty="0"/>
              <a:t> y transformarla en </a:t>
            </a:r>
            <a:r>
              <a:rPr lang="es-CO" sz="21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energía química </a:t>
            </a:r>
            <a:r>
              <a:rPr lang="es-CO" sz="2100" dirty="0"/>
              <a:t>a través del proceso de la fotosíntesis.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9D19CA3-59A0-4EA3-A277-7160151C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877" y="1593100"/>
            <a:ext cx="2552700" cy="17907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AC7AF2-787C-4DFA-AA15-D5B215331062}"/>
              </a:ext>
            </a:extLst>
          </p:cNvPr>
          <p:cNvSpPr txBox="1"/>
          <p:nvPr/>
        </p:nvSpPr>
        <p:spPr>
          <a:xfrm>
            <a:off x="645905" y="3246008"/>
            <a:ext cx="11082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consumidores obtienen energía a partir de los otros seres vivos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965370B2-FE98-43E7-9FA4-5F011A66882B}"/>
              </a:ext>
            </a:extLst>
          </p:cNvPr>
          <p:cNvSpPr txBox="1">
            <a:spLocks/>
          </p:cNvSpPr>
          <p:nvPr/>
        </p:nvSpPr>
        <p:spPr>
          <a:xfrm>
            <a:off x="5945257" y="3948099"/>
            <a:ext cx="5374171" cy="2909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100" dirty="0"/>
              <a:t>Están obligados a obtener la energía del alimento que les brinda otros seres vivos. Una parte de la </a:t>
            </a:r>
            <a:r>
              <a:rPr lang="es-CO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energía química</a:t>
            </a:r>
            <a:r>
              <a:rPr lang="es-CO" sz="2100" dirty="0"/>
              <a:t> incorporada la utiliza para desarrollar actividades como crecer y correr, otra la almacena en su cuerpo y otra regresa al ambiente en forma de calor.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1DA392D-4BF7-42BF-99DB-54F8872E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614" y="119260"/>
            <a:ext cx="1688036" cy="12904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132ED5F-6182-4D46-938E-3BB6B1F21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57"/>
          <a:stretch/>
        </p:blipFill>
        <p:spPr>
          <a:xfrm>
            <a:off x="450574" y="4229180"/>
            <a:ext cx="5645426" cy="23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0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D07CFF8B-E1C4-4679-A0BB-F16D591B4E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5906" y="0"/>
            <a:ext cx="10058400" cy="1609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DE LA ENERGIA EN UN ECOSISTEMA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B35772-B96C-49BB-9C33-EFD6E3C8E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614" y="119260"/>
            <a:ext cx="1688036" cy="12904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C9DCBB-E46A-4FC2-8A7D-4F65905573BC}"/>
              </a:ext>
            </a:extLst>
          </p:cNvPr>
          <p:cNvSpPr txBox="1"/>
          <p:nvPr/>
        </p:nvSpPr>
        <p:spPr>
          <a:xfrm>
            <a:off x="463825" y="1251931"/>
            <a:ext cx="11082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descomponedores obtienen energía a partir de los organismos que han muerto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8DBB90-864D-491F-AC68-DE5A0D99F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979" y="2206038"/>
            <a:ext cx="6740679" cy="4476232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9BE13BE-BC39-4838-8D28-FA4B7399FC9E}"/>
              </a:ext>
            </a:extLst>
          </p:cNvPr>
          <p:cNvSpPr txBox="1">
            <a:spLocks/>
          </p:cNvSpPr>
          <p:nvPr/>
        </p:nvSpPr>
        <p:spPr>
          <a:xfrm>
            <a:off x="304800" y="2735121"/>
            <a:ext cx="4691270" cy="34271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100" dirty="0"/>
              <a:t>La </a:t>
            </a:r>
            <a:r>
              <a:rPr lang="es-CO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energía química</a:t>
            </a:r>
            <a:r>
              <a:rPr lang="es-CO" sz="2100" dirty="0"/>
              <a:t> almacenada en los organismos al morir es fuente de energía para los descomponedores. </a:t>
            </a:r>
          </a:p>
          <a:p>
            <a:pPr algn="just"/>
            <a:r>
              <a:rPr lang="es-CO" sz="2100" dirty="0"/>
              <a:t>Ellos usan lo que necesitan liberan lo que no utilizan y durante este proceso transforman la materia de los seres vivos en sustancias inorgánicas para que regresen al suelo y puedan ser utilizadas  nuevamente.</a:t>
            </a:r>
          </a:p>
        </p:txBody>
      </p:sp>
    </p:spTree>
    <p:extLst>
      <p:ext uri="{BB962C8B-B14F-4D97-AF65-F5344CB8AC3E}">
        <p14:creationId xmlns:p14="http://schemas.microsoft.com/office/powerpoint/2010/main" val="387900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2864D3-B1C2-4B49-92E0-55B75ED9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0E68CC-6BF0-4445-94DF-ED4ADC92D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1653623"/>
            <a:ext cx="5654260" cy="42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3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DCC0AA-6E9E-4548-AC1C-220CC501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214437"/>
            <a:ext cx="5905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4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EE6B8-F3DE-40B3-BE92-4E5BCA83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63A6AC-5DB8-48A7-90C2-143DA0DA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FC0A04-A195-465A-BB14-76FD8E63A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933575"/>
            <a:ext cx="5715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8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F8CD3BC-77A3-4324-ADA7-A976A944C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38" y="2251935"/>
            <a:ext cx="3325675" cy="23541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47D1BE-37AC-4304-9156-592C39448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67" y="0"/>
            <a:ext cx="4813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0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0D83DD-1B08-4840-9530-5D5131F5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101" y="0"/>
            <a:ext cx="5237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7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4DC4D2-B4F3-43FB-B92A-095F3E52F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724" y="0"/>
            <a:ext cx="6640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F0313-4913-4C52-B641-CE9F20B9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F1B117-DE43-40EE-A8D9-59D50547A829}"/>
              </a:ext>
            </a:extLst>
          </p:cNvPr>
          <p:cNvSpPr/>
          <p:nvPr/>
        </p:nvSpPr>
        <p:spPr>
          <a:xfrm>
            <a:off x="874644" y="5450038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https://contenidos.ceibal.edu.uy/fichas_educativas/public/ciencias-naturales/actividades/052-redes-troficas.html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8E1AF4-FDDC-4FC1-BB6A-1E587145B14A}"/>
              </a:ext>
            </a:extLst>
          </p:cNvPr>
          <p:cNvSpPr/>
          <p:nvPr/>
        </p:nvSpPr>
        <p:spPr>
          <a:xfrm>
            <a:off x="1069848" y="4980368"/>
            <a:ext cx="5920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https://www.importancia.org/red-alimentaria.php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37881B6-499D-486C-9101-E5AEF51D92DB}"/>
              </a:ext>
            </a:extLst>
          </p:cNvPr>
          <p:cNvSpPr/>
          <p:nvPr/>
        </p:nvSpPr>
        <p:spPr>
          <a:xfrm>
            <a:off x="1166191" y="41176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/>
              <a:t>https://www.portaleducativo.net/primero-medio/54/Flujo-de-energia-en-los-ecosistemas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8076DE1-2A92-4965-BC8E-1797D72E0E9A}"/>
              </a:ext>
            </a:extLst>
          </p:cNvPr>
          <p:cNvSpPr/>
          <p:nvPr/>
        </p:nvSpPr>
        <p:spPr>
          <a:xfrm>
            <a:off x="1166191" y="33710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https://sites.google.com/site/estudiodelosecosistemas/niveles-cadenas-y-redes-troficas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36E5CD4-3511-4C08-8C6E-3D11BA4A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199287"/>
            <a:ext cx="38100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75386-28C7-402C-A19D-AC32F8C8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9102"/>
            <a:ext cx="10058400" cy="1609344"/>
          </a:xfrm>
        </p:spPr>
        <p:txBody>
          <a:bodyPr/>
          <a:lstStyle/>
          <a:p>
            <a:r>
              <a:rPr lang="es-CO" dirty="0"/>
              <a:t>La alimentación en el ecosistema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B51183-C50C-47DE-A34A-12400EB12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882" y="1908446"/>
            <a:ext cx="10058400" cy="1307592"/>
          </a:xfrm>
        </p:spPr>
        <p:txBody>
          <a:bodyPr/>
          <a:lstStyle/>
          <a:p>
            <a:pPr algn="just"/>
            <a:r>
              <a:rPr lang="es-CO" dirty="0"/>
              <a:t>En los ecosistemas cada ser vivo (variable biótica) se alimenta de una forma diferente. Según su forma de alimentación o forma de aprovechamiento de la energía, los seres vivos de un ecosistema se pueden clasificar en productores, consumidores y descomponedores.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46B43C-0FFE-4AEC-9A76-5229D66705D2}"/>
              </a:ext>
            </a:extLst>
          </p:cNvPr>
          <p:cNvSpPr txBox="1"/>
          <p:nvPr/>
        </p:nvSpPr>
        <p:spPr>
          <a:xfrm>
            <a:off x="874643" y="3272631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652C24-A780-4BDD-8735-3F34D19C8348}"/>
              </a:ext>
            </a:extLst>
          </p:cNvPr>
          <p:cNvSpPr txBox="1"/>
          <p:nvPr/>
        </p:nvSpPr>
        <p:spPr>
          <a:xfrm>
            <a:off x="874643" y="3841559"/>
            <a:ext cx="46382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Los organismos productores también se conocen con el nombre de </a:t>
            </a:r>
            <a:r>
              <a:rPr lang="es-CO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autótrofos.</a:t>
            </a:r>
            <a:r>
              <a:rPr lang="es-CO" dirty="0"/>
              <a:t> Son todos los organismos que están capacitados para fabricar su propio alimento ya que realizan el proceso de fotosíntesis.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A28DAC-509B-4114-A689-70227A22D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55427"/>
            <a:ext cx="26289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0A77F5-1C6B-45AC-99B4-EEF4DD1DC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553" y="3114610"/>
            <a:ext cx="1713897" cy="105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138139-DCA2-417C-966E-D37CA724D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857" y="2917634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B65108-B06D-4E39-9EE2-CDBE06A37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348" y="5237013"/>
            <a:ext cx="2857500" cy="105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8F823B7-A167-4D1F-99ED-0F094FDED4A3}"/>
              </a:ext>
            </a:extLst>
          </p:cNvPr>
          <p:cNvSpPr/>
          <p:nvPr/>
        </p:nvSpPr>
        <p:spPr>
          <a:xfrm>
            <a:off x="9449216" y="4640716"/>
            <a:ext cx="1412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333333"/>
                </a:solidFill>
                <a:latin typeface="Open Sans"/>
              </a:rPr>
              <a:t>fitoplancton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F9FB8E-E26F-4E7D-9B2A-0364779F9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825" y="4988941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07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0438293-B878-4EAD-938F-E238912AE2A3}"/>
              </a:ext>
            </a:extLst>
          </p:cNvPr>
          <p:cNvSpPr txBox="1">
            <a:spLocks/>
          </p:cNvSpPr>
          <p:nvPr/>
        </p:nvSpPr>
        <p:spPr>
          <a:xfrm>
            <a:off x="1066800" y="29910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La alimentación en el ecosistema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46912E-84ED-4267-A766-76D30579DC88}"/>
              </a:ext>
            </a:extLst>
          </p:cNvPr>
          <p:cNvSpPr txBox="1"/>
          <p:nvPr/>
        </p:nvSpPr>
        <p:spPr>
          <a:xfrm>
            <a:off x="881441" y="2208064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CONSUMIDORES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51843D-215A-4A90-818D-973BF10A1FA2}"/>
              </a:ext>
            </a:extLst>
          </p:cNvPr>
          <p:cNvSpPr txBox="1"/>
          <p:nvPr/>
        </p:nvSpPr>
        <p:spPr>
          <a:xfrm>
            <a:off x="881441" y="2969347"/>
            <a:ext cx="46382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Los organismos consumidores también se conocen con el nombre de </a:t>
            </a:r>
            <a:r>
              <a:rPr lang="es-CO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heterótrofos.</a:t>
            </a:r>
            <a:r>
              <a:rPr lang="es-CO" dirty="0"/>
              <a:t> Son todos los organismos que no producen su propio alimento porque son incapaces de transformar la energía que proviene de la luz solar. Por lo tanto se alimentan de plantas y de otros animales.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2BA2D-F24A-430E-AE52-F4C7D71B0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229" y="475072"/>
            <a:ext cx="1889542" cy="1257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2" descr="Resultado de imagen para herbÃ­voros">
            <a:extLst>
              <a:ext uri="{FF2B5EF4-FFF2-40B4-BE49-F238E27FC236}">
                <a16:creationId xmlns:a16="http://schemas.microsoft.com/office/drawing/2014/main" id="{4D4B8287-11C1-4B82-B9A3-502C5EB6A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5CE586-48E1-4DCD-B40B-AAAFAE261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084416"/>
            <a:ext cx="3935896" cy="36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47217D3-342A-4FCB-A14A-E5366A78F3C4}"/>
              </a:ext>
            </a:extLst>
          </p:cNvPr>
          <p:cNvSpPr txBox="1">
            <a:spLocks/>
          </p:cNvSpPr>
          <p:nvPr/>
        </p:nvSpPr>
        <p:spPr>
          <a:xfrm>
            <a:off x="1066800" y="29910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La alimentación en el ecosistema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F2B51B-22AE-437A-BC00-77D2A248B7FD}"/>
              </a:ext>
            </a:extLst>
          </p:cNvPr>
          <p:cNvSpPr txBox="1"/>
          <p:nvPr/>
        </p:nvSpPr>
        <p:spPr>
          <a:xfrm>
            <a:off x="830916" y="2000180"/>
            <a:ext cx="366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DESCOMPONEDORES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64CDF9-CFD5-4214-88BF-9555BC7D2DF5}"/>
              </a:ext>
            </a:extLst>
          </p:cNvPr>
          <p:cNvSpPr txBox="1"/>
          <p:nvPr/>
        </p:nvSpPr>
        <p:spPr>
          <a:xfrm>
            <a:off x="830916" y="2461845"/>
            <a:ext cx="503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Los organismos descomponedores son aquellos que se alimentan de excrementos, plantas y animales muertos. Su función es reintegrar al medio los nutrientes (reciclar).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F9003F-610D-4518-BE06-9932A739B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293" y="1570053"/>
            <a:ext cx="2853116" cy="213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E913918-20B1-45C9-AB2B-C17FF93DB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83" y="182880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BBC5BF-A3A1-4582-9A20-332DB8ACE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565" y="4961342"/>
            <a:ext cx="2253488" cy="149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31A15E0-DA0A-4E76-BF29-4CF87FCE0900}"/>
              </a:ext>
            </a:extLst>
          </p:cNvPr>
          <p:cNvSpPr/>
          <p:nvPr/>
        </p:nvSpPr>
        <p:spPr>
          <a:xfrm>
            <a:off x="794387" y="3810619"/>
            <a:ext cx="106032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Los </a:t>
            </a:r>
            <a:r>
              <a:rPr lang="es-MX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Carroñeros</a:t>
            </a:r>
            <a:r>
              <a:rPr lang="es-MX" dirty="0"/>
              <a:t> son animales que encuentran animales o plantas muertos y se los comen. Mientras se los comen, los rompen en pedacitos. Las moscas, avispas y cucarachas  carroñeros. Las lombrices de tierra también son carroñeras, pero sólo descomponen las plantas.</a:t>
            </a:r>
          </a:p>
          <a:p>
            <a:pPr algn="just"/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9ABB0E8-13B3-4342-9872-F2939F2B36E1}"/>
              </a:ext>
            </a:extLst>
          </p:cNvPr>
          <p:cNvSpPr/>
          <p:nvPr/>
        </p:nvSpPr>
        <p:spPr>
          <a:xfrm>
            <a:off x="3790121" y="5102682"/>
            <a:ext cx="7845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Una vez que un carroñero termina, los </a:t>
            </a:r>
            <a:r>
              <a:rPr lang="es-MX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descomponedores</a:t>
            </a:r>
            <a:r>
              <a:rPr lang="es-MX" dirty="0"/>
              <a:t> toman el control, y finalizan el trabajo. Muchos tipos de descomponedores son microscópicos, otros, como los hongos, se pueden ver.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544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218CE-DCD5-499C-8BD7-A7AF2E5C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Cadenas alimentarias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4E06F-E104-48E0-BB1E-211A9CF14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741062"/>
          </a:xfrm>
        </p:spPr>
        <p:txBody>
          <a:bodyPr/>
          <a:lstStyle/>
          <a:p>
            <a:r>
              <a:rPr lang="es-CO" dirty="0"/>
              <a:t>Cuando se estudian los seres vivos de un ecosistema se pueden observar que se relacionan entre sí por la alimentación: cada uno se alimenta del otro.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3D3C08-2A54-48C5-8648-DCF8C6A88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0"/>
          <a:stretch/>
        </p:blipFill>
        <p:spPr>
          <a:xfrm>
            <a:off x="1063752" y="3429000"/>
            <a:ext cx="4566823" cy="21750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B3E9CE-5364-4592-BD88-A44656397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886" y="188936"/>
            <a:ext cx="1850128" cy="15280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5BEE28-9819-4EA3-8799-2E1AB4CAC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019" y="2889902"/>
            <a:ext cx="4895229" cy="36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0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15EC5F5-5D96-49C7-98DA-ED8C5E6E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s-CO" dirty="0"/>
              <a:t>Redes alimentarias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1E4BA8-5CBF-4E7A-9F4A-FF79993A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82869"/>
            <a:ext cx="10058400" cy="11121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dirty="0"/>
              <a:t>En la naturaleza, las cadenas alimentarias no están aisladas, sino que se entrecruzan formando </a:t>
            </a:r>
            <a:r>
              <a:rPr lang="es-CO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alimentarias </a:t>
            </a:r>
            <a:r>
              <a:rPr lang="es-CO" dirty="0"/>
              <a:t>que se interconectan en algunos niveles tróficos. Esto se debe a que los organismos de una especie pueden servir de alimento a varias especies y se alimentan de distintos organismos.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449E9F-751D-4510-8163-8371675AF6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731" y="2994991"/>
            <a:ext cx="4447595" cy="33440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F22E116-25B8-48AB-9B9C-D183B2C3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319" y="2933469"/>
            <a:ext cx="3790950" cy="3467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CD5A48-B778-499C-A3B5-99D0B5C50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464" y="305372"/>
            <a:ext cx="1505411" cy="13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7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817755-2470-4E56-B728-5A7AD4AB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s-CO" dirty="0"/>
              <a:t>Pirámides alimentarias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D4A685B-A1F9-492E-9901-1EAD362AF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82869"/>
            <a:ext cx="10058400" cy="1112122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Para ilustrar de una forma sencilla las relaciones que se establecen en los diferentes niveles tróficos se utilizan diagramas llamados </a:t>
            </a:r>
            <a:r>
              <a:rPr lang="es-CO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pirámides alimentarias</a:t>
            </a:r>
            <a:r>
              <a:rPr lang="es-CO" dirty="0"/>
              <a:t>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099DA3-007F-4DD0-860C-8EC08AA7D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741" y="2734818"/>
            <a:ext cx="5886450" cy="36385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19362A4-9647-44B9-87F6-AA92D0CB1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391" y="232841"/>
            <a:ext cx="1672814" cy="12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7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C7D45E-12FE-40CB-89D7-5C1E023E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CO" sz="5400" dirty="0"/>
              <a:t>¿Cómo fluye la energía en un ecosistema?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D5C634-03AC-4C8F-A1F0-22FF4796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63" y="2093976"/>
            <a:ext cx="8577926" cy="44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C7D45E-12FE-40CB-89D7-5C1E023E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0" y="603902"/>
            <a:ext cx="8309114" cy="1383925"/>
          </a:xfrm>
        </p:spPr>
        <p:txBody>
          <a:bodyPr>
            <a:noAutofit/>
          </a:bodyPr>
          <a:lstStyle/>
          <a:p>
            <a:r>
              <a:rPr lang="es-CO" sz="4000" dirty="0"/>
              <a:t>¿Cómo fluye la energía en un ecosistema?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6C88DF3-CA6B-4F96-B097-49B22B48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860" y="1987827"/>
            <a:ext cx="9140688" cy="1112122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dirty="0"/>
              <a:t>Los seres vivos necesitan de energía para </a:t>
            </a:r>
            <a:r>
              <a:rPr lang="es-CO" b="1" dirty="0">
                <a:solidFill>
                  <a:srgbClr val="FF0000"/>
                </a:solidFill>
              </a:rPr>
              <a:t>realizar todas sus actividades</a:t>
            </a:r>
            <a:r>
              <a:rPr lang="es-CO" dirty="0"/>
              <a:t>; esta energía se encuentra almacenada en los alimentos y pasa de las plantas a los animales incluyendo al hombre a través de las redes tróficas.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6FC1B6-DAA5-402F-9105-6DFB4D6FE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0" y="2083829"/>
            <a:ext cx="1503317" cy="86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0EE105-21D8-4AF6-B4F8-0211688BD6C6}"/>
              </a:ext>
            </a:extLst>
          </p:cNvPr>
          <p:cNvSpPr txBox="1"/>
          <p:nvPr/>
        </p:nvSpPr>
        <p:spPr>
          <a:xfrm>
            <a:off x="1724661" y="3193804"/>
            <a:ext cx="88873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DE LA ENERGIA EN UN ECOSISTEMA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60560C-439E-4E99-9563-7F6262E6D43B}"/>
              </a:ext>
            </a:extLst>
          </p:cNvPr>
          <p:cNvSpPr txBox="1"/>
          <p:nvPr/>
        </p:nvSpPr>
        <p:spPr>
          <a:xfrm>
            <a:off x="988216" y="3841657"/>
            <a:ext cx="8090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F794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sol: fuente de energía de los seres vivos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3ACFCB-00B6-48F5-9075-AF0EADA2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748" y="321704"/>
            <a:ext cx="2590800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49C92B7-7852-4605-8522-1BD970204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453" y="4483874"/>
            <a:ext cx="2428875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FB12E68-D76E-454A-B721-C65C50795BF2}"/>
              </a:ext>
            </a:extLst>
          </p:cNvPr>
          <p:cNvSpPr txBox="1"/>
          <p:nvPr/>
        </p:nvSpPr>
        <p:spPr>
          <a:xfrm rot="20826644">
            <a:off x="4976730" y="4691345"/>
            <a:ext cx="5529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Harlow Solid Italic" panose="04030604020F02020D02" pitchFamily="82" charset="0"/>
              </a:rPr>
              <a:t>El sol es el motor que pone en marcha a los seres vivos de todo ecosistema</a:t>
            </a:r>
          </a:p>
        </p:txBody>
      </p:sp>
    </p:spTree>
    <p:extLst>
      <p:ext uri="{BB962C8B-B14F-4D97-AF65-F5344CB8AC3E}">
        <p14:creationId xmlns:p14="http://schemas.microsoft.com/office/powerpoint/2010/main" val="571099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Letras en mader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532</TotalTime>
  <Words>686</Words>
  <Application>Microsoft Office PowerPoint</Application>
  <PresentationFormat>Panorámica</PresentationFormat>
  <Paragraphs>40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Century Gothic</vt:lpstr>
      <vt:lpstr>Harlow Solid Italic</vt:lpstr>
      <vt:lpstr>Open Sans</vt:lpstr>
      <vt:lpstr>Wingdings</vt:lpstr>
      <vt:lpstr>Letras en madera</vt:lpstr>
      <vt:lpstr>Patrones en el ecosistema</vt:lpstr>
      <vt:lpstr>La alimentación en el ecosistema</vt:lpstr>
      <vt:lpstr>Presentación de PowerPoint</vt:lpstr>
      <vt:lpstr>Presentación de PowerPoint</vt:lpstr>
      <vt:lpstr>Cadenas alimentarias</vt:lpstr>
      <vt:lpstr>Redes alimentarias</vt:lpstr>
      <vt:lpstr>Pirámides alimentarias</vt:lpstr>
      <vt:lpstr>¿Cómo fluye la energía en un ecosistema?</vt:lpstr>
      <vt:lpstr>¿Cómo fluye la energía en un ecosistema?</vt:lpstr>
      <vt:lpstr>PASO DE LA ENERGIA EN UN ECOSISTEMA</vt:lpstr>
      <vt:lpstr>PASO DE LA ENERGIA EN UN ECOSISTEMA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Patrones en el ecosistema</dc:title>
  <dc:creator>Carlos Guevara</dc:creator>
  <cp:lastModifiedBy>Carlos Guevara</cp:lastModifiedBy>
  <cp:revision>25</cp:revision>
  <dcterms:created xsi:type="dcterms:W3CDTF">2019-01-02T21:14:05Z</dcterms:created>
  <dcterms:modified xsi:type="dcterms:W3CDTF">2019-01-03T15:12:52Z</dcterms:modified>
</cp:coreProperties>
</file>